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13DBF-EA26-4FBC-80C3-E5F8FFEA3FB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3CCED-8257-4A63-B57E-EA715452F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8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1C2E-E0DC-4EC6-8CD4-203A77A330FF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4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5397E-7599-406D-9F29-11D7BC5214A0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1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BCF5-7E3C-4273-A843-23F1EA0603A6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7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BB3F-47CD-4FF0-855C-EF79C3CD008C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5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8091-B8A6-436C-9B62-ECF9DB4863A2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3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62570-D3FC-4DB2-98C3-C181D36EB6DF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6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017F-863D-4C91-AAC8-420EB177AE9D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4830-B7A4-45A0-AE9E-A61B5544BD4F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3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001-CE42-4876-96DE-769A18364506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DA20-5E0C-451F-80A8-88097160C700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8E92-FDE8-49D2-B52D-3E1094FE0145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5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75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E2816-C4C0-466C-804E-C866491D869E}" type="datetime1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9F773-11C0-42E8-8330-42287CD940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1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22514" y="2438399"/>
            <a:ext cx="11146972" cy="1071563"/>
          </a:xfrm>
        </p:spPr>
        <p:txBody>
          <a:bodyPr>
            <a:normAutofit/>
          </a:bodyPr>
          <a:lstStyle/>
          <a:p>
            <a:r>
              <a:rPr lang="en-US" altLang="ko-KR" sz="4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Mesh Animation to Bone Animation</a:t>
            </a:r>
            <a:endParaRPr lang="ko-KR" alt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800" b="1" smtClean="0">
                <a:solidFill>
                  <a:srgbClr val="FFC000"/>
                </a:solidFill>
              </a:rPr>
              <a:t>MAX Script</a:t>
            </a:r>
            <a:endParaRPr lang="ko-KR" altLang="en-US" sz="1800" b="1">
              <a:solidFill>
                <a:srgbClr val="FFC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1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개요</a:t>
            </a:r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9075" y="962026"/>
            <a:ext cx="1072515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</a:rPr>
              <a:t>이펙트팀 요청으로 </a:t>
            </a:r>
            <a:r>
              <a:rPr lang="en-US" altLang="ko-KR" sz="1200">
                <a:solidFill>
                  <a:schemeClr val="bg1"/>
                </a:solidFill>
              </a:rPr>
              <a:t>Rayfire</a:t>
            </a:r>
            <a:r>
              <a:rPr lang="ko-KR" altLang="en-US" sz="1200">
                <a:solidFill>
                  <a:schemeClr val="bg1"/>
                </a:solidFill>
              </a:rPr>
              <a:t>로 </a:t>
            </a:r>
            <a:r>
              <a:rPr lang="en-US" altLang="ko-KR" sz="1200">
                <a:solidFill>
                  <a:schemeClr val="bg1"/>
                </a:solidFill>
              </a:rPr>
              <a:t>Simulate</a:t>
            </a:r>
            <a:r>
              <a:rPr lang="ko-KR" altLang="en-US" sz="1200">
                <a:solidFill>
                  <a:schemeClr val="bg1"/>
                </a:solidFill>
              </a:rPr>
              <a:t>된 애니메이션 값을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엔진에서 사용하기 위해 </a:t>
            </a:r>
            <a:r>
              <a:rPr lang="en-US" altLang="ko-KR" sz="1200">
                <a:solidFill>
                  <a:schemeClr val="bg1"/>
                </a:solidFill>
              </a:rPr>
              <a:t>SkinnedMesh</a:t>
            </a:r>
            <a:r>
              <a:rPr lang="ko-KR" altLang="en-US" sz="1200">
                <a:solidFill>
                  <a:schemeClr val="bg1"/>
                </a:solidFill>
              </a:rPr>
              <a:t>로 변환시켜주는 툴을 제작하였습니다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948657"/>
            <a:ext cx="63436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6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</a:t>
            </a:r>
            <a:r>
              <a:rPr lang="ko-KR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1) MeshAniToBone.mcr</a:t>
            </a:r>
            <a:r>
              <a:rPr lang="ko-KR" altLang="en-US" sz="1200">
                <a:solidFill>
                  <a:schemeClr val="bg1"/>
                </a:solidFill>
              </a:rPr>
              <a:t>을 맥스창에 드래그</a:t>
            </a:r>
            <a:r>
              <a:rPr lang="en-US" altLang="ko-KR" sz="1200">
                <a:solidFill>
                  <a:schemeClr val="bg1"/>
                </a:solidFill>
              </a:rPr>
              <a:t>&amp;</a:t>
            </a:r>
            <a:r>
              <a:rPr lang="ko-KR" altLang="en-US" sz="1200">
                <a:solidFill>
                  <a:schemeClr val="bg1"/>
                </a:solidFill>
              </a:rPr>
              <a:t>드롭합니다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33" y="1884622"/>
            <a:ext cx="6765533" cy="43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 </a:t>
            </a:r>
            <a:r>
              <a:rPr lang="ko-KR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smtClean="0">
                <a:solidFill>
                  <a:schemeClr val="bg1"/>
                </a:solidFill>
              </a:rPr>
              <a:t>2</a:t>
            </a:r>
            <a:r>
              <a:rPr lang="en-US" altLang="ko-KR" sz="1200">
                <a:solidFill>
                  <a:schemeClr val="bg1"/>
                </a:solidFill>
              </a:rPr>
              <a:t>) </a:t>
            </a:r>
            <a:r>
              <a:rPr lang="ko-KR" altLang="en-US" sz="1200">
                <a:solidFill>
                  <a:schemeClr val="bg1"/>
                </a:solidFill>
              </a:rPr>
              <a:t>맥스창의 상단 메뉴에 마우스우측버튼클릭하여 </a:t>
            </a:r>
            <a:r>
              <a:rPr lang="en-US" altLang="ko-KR" sz="1200">
                <a:solidFill>
                  <a:schemeClr val="bg1"/>
                </a:solidFill>
              </a:rPr>
              <a:t>Customize</a:t>
            </a:r>
            <a:r>
              <a:rPr lang="ko-KR" altLang="en-US" sz="1200">
                <a:solidFill>
                  <a:schemeClr val="bg1"/>
                </a:solidFill>
              </a:rPr>
              <a:t>를 선택</a:t>
            </a:r>
            <a:r>
              <a:rPr lang="en-US" altLang="ko-KR" sz="1200">
                <a:solidFill>
                  <a:schemeClr val="bg1"/>
                </a:solidFill>
              </a:rPr>
              <a:t>, Category</a:t>
            </a:r>
            <a:r>
              <a:rPr lang="ko-KR" altLang="en-US" sz="1200">
                <a:solidFill>
                  <a:schemeClr val="bg1"/>
                </a:solidFill>
              </a:rPr>
              <a:t>에서 </a:t>
            </a:r>
            <a:r>
              <a:rPr lang="en-US" altLang="ko-KR" sz="1200">
                <a:solidFill>
                  <a:schemeClr val="bg1"/>
                </a:solidFill>
              </a:rPr>
              <a:t>BlessM</a:t>
            </a:r>
            <a:r>
              <a:rPr lang="ko-KR" altLang="en-US" sz="1200">
                <a:solidFill>
                  <a:schemeClr val="bg1"/>
                </a:solidFill>
              </a:rPr>
              <a:t>을 선택</a:t>
            </a:r>
            <a:r>
              <a:rPr lang="en-US" altLang="ko-KR" sz="1200">
                <a:solidFill>
                  <a:schemeClr val="bg1"/>
                </a:solidFill>
              </a:rPr>
              <a:t>, Action</a:t>
            </a:r>
            <a:r>
              <a:rPr lang="ko-KR" altLang="en-US" sz="1200">
                <a:solidFill>
                  <a:schemeClr val="bg1"/>
                </a:solidFill>
              </a:rPr>
              <a:t>의 </a:t>
            </a:r>
            <a:r>
              <a:rPr lang="en-US" altLang="ko-KR" sz="1200">
                <a:solidFill>
                  <a:schemeClr val="bg1"/>
                </a:solidFill>
              </a:rPr>
              <a:t>MeshAni to BoneAni</a:t>
            </a:r>
            <a:r>
              <a:rPr lang="ko-KR" altLang="en-US" sz="1200">
                <a:solidFill>
                  <a:schemeClr val="bg1"/>
                </a:solidFill>
              </a:rPr>
              <a:t>를 상단바로 드래그</a:t>
            </a:r>
            <a:r>
              <a:rPr lang="en-US" altLang="ko-KR" sz="1200">
                <a:solidFill>
                  <a:schemeClr val="bg1"/>
                </a:solidFill>
              </a:rPr>
              <a:t>&amp;</a:t>
            </a:r>
            <a:r>
              <a:rPr lang="ko-KR" altLang="en-US" sz="1200">
                <a:solidFill>
                  <a:schemeClr val="bg1"/>
                </a:solidFill>
              </a:rPr>
              <a:t>드롭합니다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85" y="2063561"/>
            <a:ext cx="8058630" cy="381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4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1) </a:t>
            </a:r>
            <a:r>
              <a:rPr lang="ko-KR" altLang="en-US" sz="1200">
                <a:solidFill>
                  <a:schemeClr val="bg1"/>
                </a:solidFill>
              </a:rPr>
              <a:t>애니메이션이 적용되어 있는 </a:t>
            </a:r>
            <a:r>
              <a:rPr lang="en-US" altLang="ko-KR" sz="1200">
                <a:solidFill>
                  <a:schemeClr val="bg1"/>
                </a:solidFill>
              </a:rPr>
              <a:t>Mesh</a:t>
            </a:r>
            <a:r>
              <a:rPr lang="ko-KR" altLang="en-US" sz="1200">
                <a:solidFill>
                  <a:schemeClr val="bg1"/>
                </a:solidFill>
              </a:rPr>
              <a:t>들을 선택 후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메뉴의 </a:t>
            </a:r>
            <a:r>
              <a:rPr lang="en-US" altLang="ko-KR" sz="1200">
                <a:solidFill>
                  <a:schemeClr val="bg1"/>
                </a:solidFill>
              </a:rPr>
              <a:t>AniToBone</a:t>
            </a:r>
            <a:r>
              <a:rPr lang="ko-KR" altLang="en-US" sz="1200">
                <a:solidFill>
                  <a:schemeClr val="bg1"/>
                </a:solidFill>
              </a:rPr>
              <a:t>버튼을 클릭하고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표시된는 창에서 </a:t>
            </a:r>
            <a:r>
              <a:rPr lang="en-US" altLang="ko-KR" sz="1200">
                <a:solidFill>
                  <a:schemeClr val="bg1"/>
                </a:solidFill>
              </a:rPr>
              <a:t>[</a:t>
            </a:r>
            <a:r>
              <a:rPr lang="ko-KR" altLang="en-US" sz="1200">
                <a:solidFill>
                  <a:schemeClr val="bg1"/>
                </a:solidFill>
              </a:rPr>
              <a:t>예</a:t>
            </a:r>
            <a:r>
              <a:rPr lang="en-US" altLang="ko-KR" sz="1200">
                <a:solidFill>
                  <a:schemeClr val="bg1"/>
                </a:solidFill>
              </a:rPr>
              <a:t>]</a:t>
            </a:r>
            <a:r>
              <a:rPr lang="ko-KR" altLang="en-US" sz="1200">
                <a:solidFill>
                  <a:schemeClr val="bg1"/>
                </a:solidFill>
              </a:rPr>
              <a:t>를 누릅니다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89" y="1804721"/>
            <a:ext cx="6213822" cy="41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7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200">
                <a:solidFill>
                  <a:schemeClr val="bg1"/>
                </a:solidFill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2) </a:t>
            </a:r>
            <a:r>
              <a:rPr lang="ko-KR" altLang="en-US" sz="1200">
                <a:solidFill>
                  <a:schemeClr val="bg1"/>
                </a:solidFill>
              </a:rPr>
              <a:t>작업이 완료되면 </a:t>
            </a:r>
            <a:r>
              <a:rPr lang="en-US" altLang="ko-KR" sz="1200">
                <a:solidFill>
                  <a:schemeClr val="bg1"/>
                </a:solidFill>
              </a:rPr>
              <a:t>'Completed'</a:t>
            </a:r>
            <a:r>
              <a:rPr lang="ko-KR" altLang="en-US" sz="1200">
                <a:solidFill>
                  <a:schemeClr val="bg1"/>
                </a:solidFill>
              </a:rPr>
              <a:t>가 표시됩니다</a:t>
            </a:r>
            <a:r>
              <a:rPr lang="en-US" altLang="ko-KR" sz="1200">
                <a:solidFill>
                  <a:schemeClr val="bg1"/>
                </a:solidFill>
              </a:rPr>
              <a:t>. 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88" y="1804721"/>
            <a:ext cx="6196624" cy="41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8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3) </a:t>
            </a:r>
            <a:r>
              <a:rPr lang="ko-KR" altLang="en-US" sz="1200">
                <a:solidFill>
                  <a:schemeClr val="bg1"/>
                </a:solidFill>
              </a:rPr>
              <a:t>이후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데이터를 </a:t>
            </a:r>
            <a:r>
              <a:rPr lang="en-US" altLang="ko-KR" sz="1200">
                <a:solidFill>
                  <a:schemeClr val="bg1"/>
                </a:solidFill>
              </a:rPr>
              <a:t>Export</a:t>
            </a:r>
            <a:r>
              <a:rPr lang="ko-KR" altLang="en-US" sz="1200">
                <a:solidFill>
                  <a:schemeClr val="bg1"/>
                </a:solidFill>
              </a:rPr>
              <a:t>하여 엔진으로 </a:t>
            </a:r>
            <a:r>
              <a:rPr lang="en-US" altLang="ko-KR" sz="1200">
                <a:solidFill>
                  <a:schemeClr val="bg1"/>
                </a:solidFill>
              </a:rPr>
              <a:t>Import</a:t>
            </a:r>
            <a:r>
              <a:rPr lang="ko-KR" altLang="en-US" sz="1200">
                <a:solidFill>
                  <a:schemeClr val="bg1"/>
                </a:solidFill>
              </a:rPr>
              <a:t>하면 됩니다</a:t>
            </a:r>
            <a:r>
              <a:rPr lang="en-US" altLang="ko-KR" sz="1200">
                <a:solidFill>
                  <a:schemeClr val="bg1"/>
                </a:solidFill>
              </a:rPr>
              <a:t>. Export</a:t>
            </a:r>
            <a:r>
              <a:rPr lang="ko-KR" altLang="en-US" sz="1200">
                <a:solidFill>
                  <a:schemeClr val="bg1"/>
                </a:solidFill>
              </a:rPr>
              <a:t>시 </a:t>
            </a:r>
            <a:r>
              <a:rPr lang="en-US" altLang="ko-KR" sz="1200">
                <a:solidFill>
                  <a:schemeClr val="bg1"/>
                </a:solidFill>
              </a:rPr>
              <a:t>Animation</a:t>
            </a:r>
            <a:r>
              <a:rPr lang="ko-KR" altLang="en-US" sz="1200">
                <a:solidFill>
                  <a:schemeClr val="bg1"/>
                </a:solidFill>
              </a:rPr>
              <a:t>옵션과 </a:t>
            </a:r>
            <a:r>
              <a:rPr lang="en-US" altLang="ko-KR" sz="1200">
                <a:solidFill>
                  <a:schemeClr val="bg1"/>
                </a:solidFill>
              </a:rPr>
              <a:t>Skins</a:t>
            </a:r>
            <a:r>
              <a:rPr lang="ko-KR" altLang="en-US" sz="1200">
                <a:solidFill>
                  <a:schemeClr val="bg1"/>
                </a:solidFill>
              </a:rPr>
              <a:t>옵션이 체크되어야 합니다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696" y="1804721"/>
            <a:ext cx="3456407" cy="41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625" y="962026"/>
            <a:ext cx="11391900" cy="4175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>
                <a:solidFill>
                  <a:schemeClr val="bg1"/>
                </a:solidFill>
              </a:rPr>
              <a:t>4) </a:t>
            </a:r>
            <a:r>
              <a:rPr lang="ko-KR" altLang="en-US" sz="1200">
                <a:solidFill>
                  <a:schemeClr val="bg1"/>
                </a:solidFill>
              </a:rPr>
              <a:t>언리얼에서 </a:t>
            </a:r>
            <a:r>
              <a:rPr lang="en-US" altLang="ko-KR" sz="1200">
                <a:solidFill>
                  <a:schemeClr val="bg1"/>
                </a:solidFill>
              </a:rPr>
              <a:t>Import</a:t>
            </a:r>
            <a:r>
              <a:rPr lang="ko-KR" altLang="en-US" sz="1200">
                <a:solidFill>
                  <a:schemeClr val="bg1"/>
                </a:solidFill>
              </a:rPr>
              <a:t>시 옵션은 다음과 같이 설정합니다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33" y="1379621"/>
            <a:ext cx="5505867" cy="52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6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38126"/>
            <a:ext cx="11811000" cy="628650"/>
          </a:xfrm>
        </p:spPr>
        <p:txBody>
          <a:bodyPr>
            <a:no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  </a:t>
            </a:r>
            <a:r>
              <a:rPr lang="ko-KR" altLang="en-US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</a:t>
            </a:r>
            <a:endParaRPr lang="ko-KR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8993" y="350046"/>
            <a:ext cx="114300" cy="3762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9F773-11C0-42E8-8330-42287CD9402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1533525"/>
            <a:ext cx="64865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97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150</Words>
  <Application>Microsoft Office PowerPoint</Application>
  <PresentationFormat>와이드스크린</PresentationFormat>
  <Paragraphs>26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Mesh Animation to Bone Animation</vt:lpstr>
      <vt:lpstr>1   개요 </vt:lpstr>
      <vt:lpstr>2   실행방법</vt:lpstr>
      <vt:lpstr>2   실행방법</vt:lpstr>
      <vt:lpstr>3   사용법</vt:lpstr>
      <vt:lpstr>3   사용법</vt:lpstr>
      <vt:lpstr>3   사용법</vt:lpstr>
      <vt:lpstr>3   사용법</vt:lpstr>
      <vt:lpstr>4  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박진영</dc:creator>
  <cp:lastModifiedBy>박진영</cp:lastModifiedBy>
  <cp:revision>24</cp:revision>
  <dcterms:created xsi:type="dcterms:W3CDTF">2019-06-24T02:55:54Z</dcterms:created>
  <dcterms:modified xsi:type="dcterms:W3CDTF">2019-06-25T02:27:37Z</dcterms:modified>
</cp:coreProperties>
</file>